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FF132-A915-4F24-BE25-96D4F16BFFE1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3786-D406-453D-A967-F77B9F0588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722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FBFE1-B129-40CB-BD97-FB3929C1995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8FA4-155C-4252-B301-5EFFDD18A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57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8FA4-155C-4252-B301-5EFFDD18A1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729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8FA4-155C-4252-B301-5EFFDD18A1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40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82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86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18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73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9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7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99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9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50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3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4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20AC-2069-4B28-827C-E2FEE954785C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E28D-D45A-4AF4-8ED7-2CF251026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28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474" y="-1012336"/>
            <a:ext cx="5545474" cy="5545474"/>
          </a:xfrm>
          <a:prstGeom prst="rect">
            <a:avLst/>
          </a:prstGeom>
        </p:spPr>
      </p:pic>
      <p:pic>
        <p:nvPicPr>
          <p:cNvPr id="4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039" y="2463903"/>
            <a:ext cx="3814718" cy="427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4583" y="231506"/>
            <a:ext cx="5863000" cy="534496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商工会女性部とは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2806" y="758218"/>
            <a:ext cx="11589984" cy="11747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昭和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日に商工会の内部組織化。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現在も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89,574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名の女性部員が全国で元気に活動しています。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配偶者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70.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 商工会女性部員実態調査より）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42184" y="2707770"/>
            <a:ext cx="9170894" cy="2187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・町で開催されるイベントに協力、独自のイベントの開催。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（イベントへの出店、経営や自己のスキルアップのための勉強会・講習会等）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・商工会という異業種の集まりを利用して、ネットワークを拡大。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（県内外問わず）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4763"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⇒自分たちの事業をしながら、地域のために組織（女性部）をあげて動いたり、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271463"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頑張る女性たちを応援しています。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60260" y="2140424"/>
            <a:ext cx="4177552" cy="5344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どんなことをしているの？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77392" y="5445887"/>
            <a:ext cx="7553628" cy="11765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①商工会会員（法人ではその役員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）で女性の方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②商工会会員の配偶者で女性の方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③商工会会員の親族で、その事業に従事している女性の方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6392" y="4918673"/>
            <a:ext cx="4177552" cy="571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どんな人が入れるの？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9059598" y="5145635"/>
            <a:ext cx="2865119" cy="11087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赤い色は商工会地域。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多くの地域で女性部・部員が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活躍しています。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7396">
            <a:off x="6865697" y="6142797"/>
            <a:ext cx="964599" cy="88884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7396">
            <a:off x="10758076" y="294547"/>
            <a:ext cx="964599" cy="88884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52245">
            <a:off x="5336480" y="434900"/>
            <a:ext cx="1708736" cy="157454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3565">
            <a:off x="-334128" y="3004753"/>
            <a:ext cx="1270215" cy="117046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3565">
            <a:off x="9524676" y="1903284"/>
            <a:ext cx="1270215" cy="117046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3565">
            <a:off x="2492014" y="222583"/>
            <a:ext cx="964599" cy="88884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5711" y="5855164"/>
            <a:ext cx="1216808" cy="112124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52245">
            <a:off x="4839584" y="4292054"/>
            <a:ext cx="1708736" cy="157454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46" y="5457286"/>
            <a:ext cx="1500554" cy="138271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2046" y="25225"/>
            <a:ext cx="12613340" cy="522380"/>
          </a:xfrm>
          <a:solidFill>
            <a:srgbClr val="FFCCCC"/>
          </a:solidFill>
        </p:spPr>
        <p:txBody>
          <a:bodyPr>
            <a:normAutofit fontScale="90000"/>
          </a:bodyPr>
          <a:lstStyle/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○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○商工会女性部に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（連絡先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000-000-0000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1025" y="900954"/>
            <a:ext cx="5204012" cy="263562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わたしたちのまちはこんなところ！！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1025" y="3805517"/>
            <a:ext cx="5204012" cy="263562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わたしたちの活動はこんなかんじ！！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64624" y="995086"/>
            <a:ext cx="3729404" cy="3012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女性部活動の写真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0103227" y="995086"/>
            <a:ext cx="1743635" cy="14082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女性部活動の写真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0103227" y="2640111"/>
            <a:ext cx="1743635" cy="14082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女性部活動の写真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064625" y="4370297"/>
            <a:ext cx="3729404" cy="207084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部員の写真</a:t>
            </a:r>
          </a:p>
        </p:txBody>
      </p:sp>
      <p:sp>
        <p:nvSpPr>
          <p:cNvPr id="18" name="円形吹き出し 17"/>
          <p:cNvSpPr/>
          <p:nvPr/>
        </p:nvSpPr>
        <p:spPr>
          <a:xfrm>
            <a:off x="9628098" y="4446080"/>
            <a:ext cx="2433873" cy="1354503"/>
          </a:xfrm>
          <a:prstGeom prst="wedgeEllipseCallout">
            <a:avLst>
              <a:gd name="adj1" fmla="val -49122"/>
              <a:gd name="adj2" fmla="val 46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部員○名で頑張っています！</a:t>
            </a:r>
            <a:endParaRPr lang="en-US" altLang="ja-JP" dirty="0"/>
          </a:p>
        </p:txBody>
      </p:sp>
      <p:sp>
        <p:nvSpPr>
          <p:cNvPr id="19" name="正方形/長方形 18"/>
          <p:cNvSpPr/>
          <p:nvPr/>
        </p:nvSpPr>
        <p:spPr>
          <a:xfrm>
            <a:off x="345141" y="1935968"/>
            <a:ext cx="1743635" cy="14082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まちの写真</a:t>
            </a:r>
          </a:p>
        </p:txBody>
      </p:sp>
    </p:spTree>
    <p:extLst>
      <p:ext uri="{BB962C8B-B14F-4D97-AF65-F5344CB8AC3E}">
        <p14:creationId xmlns:p14="http://schemas.microsoft.com/office/powerpoint/2010/main" val="289022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1873</TotalTime>
  <Words>192</Words>
  <Application>Microsoft Office PowerPoint</Application>
  <PresentationFormat>ワイド画面</PresentationFormat>
  <Paragraphs>40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商工会女性部とは</vt:lpstr>
      <vt:lpstr>　　　　　　　　　　　○○商工会女性部について　（連絡先TEL：000-000-0000）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商工会女性部とは</dc:title>
  <dc:creator>佐々木 理麻</dc:creator>
  <cp:lastModifiedBy>佐々木 理麻</cp:lastModifiedBy>
  <cp:revision>29</cp:revision>
  <cp:lastPrinted>2016-03-07T04:59:34Z</cp:lastPrinted>
  <dcterms:created xsi:type="dcterms:W3CDTF">2016-03-03T08:39:14Z</dcterms:created>
  <dcterms:modified xsi:type="dcterms:W3CDTF">2019-04-18T09:51:40Z</dcterms:modified>
</cp:coreProperties>
</file>